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56f5480f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56f5480f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c8dbf0c0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c8dbf0c0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c8dbf0c0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c8dbf0c0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c8dbf0c0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c8dbf0c0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cb054564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cb054564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cb054564e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cb054564e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cbb83b1f2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cbb83b1f2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cbb83b1f2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cbb83b1f2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bb83b1f2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bb83b1f2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c8dbf0c0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c8dbf0c0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c8dbf0c0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c8dbf0c0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c8dbf0c0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c8dbf0c0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c8dbf0c0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c8dbf0c0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c8dbf0c0b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c8dbf0c0b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596337c1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596337c1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c8dbf0c0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c8dbf0c0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c8dbf0c0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c8dbf0c0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596337c1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596337c1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c8dbf0c0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c8dbf0c0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c9c52dfb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c9c52dfb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8.jpg"/><Relationship Id="rId5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 rot="10800000">
            <a:off x="3950625" y="496875"/>
            <a:ext cx="5196300" cy="4639500"/>
          </a:xfrm>
          <a:prstGeom prst="rtTriangle">
            <a:avLst/>
          </a:prstGeom>
          <a:solidFill>
            <a:srgbClr val="EB5600">
              <a:alpha val="6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727800" y="1258050"/>
            <a:ext cx="7688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pt-BR" sz="5020">
                <a:latin typeface="Lato"/>
                <a:ea typeface="Lato"/>
                <a:cs typeface="Lato"/>
                <a:sym typeface="Lato"/>
              </a:rPr>
              <a:t>Periféricos</a:t>
            </a:r>
            <a:r>
              <a:rPr b="0" lang="pt-BR" sz="5020">
                <a:latin typeface="Lato"/>
                <a:ea typeface="Lato"/>
                <a:cs typeface="Lato"/>
                <a:sym typeface="Lato"/>
              </a:rPr>
              <a:t> Móveis</a:t>
            </a:r>
            <a:endParaRPr b="0" sz="502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3"/>
          <p:cNvSpPr txBox="1"/>
          <p:nvPr>
            <p:ph idx="4294967295" type="subTitle"/>
          </p:nvPr>
        </p:nvSpPr>
        <p:spPr>
          <a:xfrm>
            <a:off x="727800" y="4102500"/>
            <a:ext cx="64422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Disciplina: Desenvolvimentos para plataformas móveis</a:t>
            </a:r>
            <a:endParaRPr sz="2000"/>
          </a:p>
        </p:txBody>
      </p:sp>
      <p:sp>
        <p:nvSpPr>
          <p:cNvPr id="89" name="Google Shape;89;p13"/>
          <p:cNvSpPr txBox="1"/>
          <p:nvPr>
            <p:ph idx="4294967295" type="body"/>
          </p:nvPr>
        </p:nvSpPr>
        <p:spPr>
          <a:xfrm>
            <a:off x="727800" y="2311425"/>
            <a:ext cx="4449000" cy="15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pt-BR" sz="1850"/>
              <a:t>João Victor Braun Quintino</a:t>
            </a:r>
            <a:endParaRPr sz="18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BR" sz="1850"/>
              <a:t>Nathan Reikdal Cervieri</a:t>
            </a:r>
            <a:endParaRPr sz="18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BR" sz="1850"/>
              <a:t>Sara Helena Régis Theiss</a:t>
            </a:r>
            <a:endParaRPr sz="18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pt-BR" sz="1850"/>
              <a:t>Vitor Herculano Ferreira de Andrade</a:t>
            </a:r>
            <a:endParaRPr sz="18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ctrTitle"/>
          </p:nvPr>
        </p:nvSpPr>
        <p:spPr>
          <a:xfrm>
            <a:off x="624350" y="13574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Periférico Futurístico:</a:t>
            </a:r>
            <a:endParaRPr sz="5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5000">
                <a:latin typeface="Lato"/>
                <a:ea typeface="Lato"/>
                <a:cs typeface="Lato"/>
                <a:sym typeface="Lato"/>
              </a:rPr>
              <a:t>Hub by Ekko</a:t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717019">
            <a:off x="4310823" y="2714564"/>
            <a:ext cx="4557779" cy="112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729450" y="2078875"/>
            <a:ext cx="3511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É uma estação que transmite áudio de qualquer fonte para receptores sem fio recarregáveis chamados de “Sound Puck’s”</a:t>
            </a:r>
            <a:endParaRPr sz="2000"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3250" y="1536138"/>
            <a:ext cx="4600351" cy="25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/>
          <p:nvPr/>
        </p:nvSpPr>
        <p:spPr>
          <a:xfrm>
            <a:off x="6431200" y="2930675"/>
            <a:ext cx="1087800" cy="9990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3"/>
          <p:cNvSpPr/>
          <p:nvPr/>
        </p:nvSpPr>
        <p:spPr>
          <a:xfrm>
            <a:off x="6923350" y="4018600"/>
            <a:ext cx="103500" cy="429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 txBox="1"/>
          <p:nvPr/>
        </p:nvSpPr>
        <p:spPr>
          <a:xfrm>
            <a:off x="6473650" y="4447900"/>
            <a:ext cx="10029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latin typeface="Lato"/>
                <a:ea typeface="Lato"/>
                <a:cs typeface="Lato"/>
                <a:sym typeface="Lato"/>
              </a:rPr>
              <a:t>Sound Puck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450" y="1728350"/>
            <a:ext cx="4106299" cy="230734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729450" y="2078875"/>
            <a:ext cx="393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Os Sound Puck’s individuais oferecem sons de alta qualidade e permite a cada usuário ajustar as configurações para atender as suas preferências sem incomodar ninguém.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825" y="1015200"/>
            <a:ext cx="4060700" cy="21557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729450" y="2078875"/>
            <a:ext cx="3503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 estação principal pode reproduzir/transmitir um áudio simples para até 10 saídas, seja fone de ouvidos, headphone ou até alto falantes.</a:t>
            </a:r>
            <a:endParaRPr sz="2000"/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0875" y="3348500"/>
            <a:ext cx="2459650" cy="151758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/>
          <p:nvPr/>
        </p:nvSpPr>
        <p:spPr>
          <a:xfrm flipH="1" rot="-10369770">
            <a:off x="5306409" y="3381249"/>
            <a:ext cx="562398" cy="603218"/>
          </a:xfrm>
          <a:prstGeom prst="bentArrow">
            <a:avLst>
              <a:gd fmla="val 25000" name="adj1"/>
              <a:gd fmla="val 25000" name="adj2"/>
              <a:gd fmla="val 31840" name="adj3"/>
              <a:gd fmla="val 49107" name="adj4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729450" y="2078875"/>
            <a:ext cx="3503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 estação principal pode reproduzir/transmitir um áudio simples para até 10 saídas, seja fone de ouvidos, headphone ou até alto falantes.</a:t>
            </a:r>
            <a:endParaRPr sz="2000"/>
          </a:p>
        </p:txBody>
      </p:sp>
      <p:pic>
        <p:nvPicPr>
          <p:cNvPr id="190" name="Google Shape;1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750" y="891425"/>
            <a:ext cx="2035383" cy="10805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91" name="Google Shape;1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7750" y="2275999"/>
            <a:ext cx="4094379" cy="230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8975" y="891425"/>
            <a:ext cx="1751325" cy="108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ctrTitle"/>
          </p:nvPr>
        </p:nvSpPr>
        <p:spPr>
          <a:xfrm>
            <a:off x="727950" y="13010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2B Hardware</a:t>
            </a:r>
            <a:r>
              <a:rPr lang="pt-BR" sz="5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5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1"/>
              <a:buFont typeface="Arial"/>
              <a:buNone/>
            </a:pPr>
            <a:r>
              <a:rPr b="0" lang="pt-BR" sz="5020">
                <a:latin typeface="Lato"/>
                <a:ea typeface="Lato"/>
                <a:cs typeface="Lato"/>
                <a:sym typeface="Lato"/>
              </a:rPr>
              <a:t>Acelerômetro</a:t>
            </a:r>
            <a:endParaRPr b="0" sz="502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203" name="Google Shape;203;p28"/>
          <p:cNvSpPr txBox="1"/>
          <p:nvPr>
            <p:ph idx="1" type="body"/>
          </p:nvPr>
        </p:nvSpPr>
        <p:spPr>
          <a:xfrm>
            <a:off x="729450" y="2078875"/>
            <a:ext cx="3509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O acelerômetro é um dispositivo que permite, como o nome indica, medir a aceleração que ocorre sobre ele.</a:t>
            </a:r>
            <a:endParaRPr sz="2000"/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0475" y="2448463"/>
            <a:ext cx="2654350" cy="12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9793" y="2078875"/>
            <a:ext cx="1619724" cy="201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 Orientação da tela</a:t>
            </a:r>
            <a:endParaRPr/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100" y="1909925"/>
            <a:ext cx="4609806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 Contador de passos</a:t>
            </a:r>
            <a:endParaRPr/>
          </a:p>
        </p:txBody>
      </p:sp>
      <p:pic>
        <p:nvPicPr>
          <p:cNvPr id="217" name="Google Shape;2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4488" y="1909925"/>
            <a:ext cx="2238637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 Ligar a tela</a:t>
            </a:r>
            <a:endParaRPr/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1825" y="1887675"/>
            <a:ext cx="4480352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727950" y="158272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Periférico Rotineiro:</a:t>
            </a:r>
            <a:endParaRPr sz="5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5000">
                <a:latin typeface="Lato"/>
                <a:ea typeface="Lato"/>
                <a:cs typeface="Lato"/>
                <a:sym typeface="Lato"/>
              </a:rPr>
              <a:t>Lentes para celular</a:t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 Medir movimento</a:t>
            </a:r>
            <a:endParaRPr/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75" y="1954375"/>
            <a:ext cx="5109661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4773600" cy="25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200"/>
              <a:t>São lentes parecidas com as de câmeras profissionais, mas em tamanho menor, que se acoplam à câmera do celular. Usadas para potencializar a capacidade fotográfica do dispositivo.</a:t>
            </a:r>
            <a:endParaRPr sz="2200"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5100331" y="615800"/>
            <a:ext cx="4043669" cy="4527699"/>
            <a:chOff x="5100331" y="615800"/>
            <a:chExt cx="4043669" cy="4527699"/>
          </a:xfrm>
        </p:grpSpPr>
        <p:pic>
          <p:nvPicPr>
            <p:cNvPr id="102" name="Google Shape;102;p15"/>
            <p:cNvPicPr preferRelativeResize="0"/>
            <p:nvPr/>
          </p:nvPicPr>
          <p:blipFill rotWithShape="1">
            <a:blip r:embed="rId3">
              <a:alphaModFix/>
            </a:blip>
            <a:srcRect b="0" l="0" r="33029" t="3269"/>
            <a:stretch/>
          </p:blipFill>
          <p:spPr>
            <a:xfrm flipH="1">
              <a:off x="7293850" y="2470950"/>
              <a:ext cx="1850150" cy="26725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5"/>
            <p:cNvPicPr preferRelativeResize="0"/>
            <p:nvPr/>
          </p:nvPicPr>
          <p:blipFill rotWithShape="1">
            <a:blip r:embed="rId4">
              <a:alphaModFix/>
            </a:blip>
            <a:srcRect b="4707" l="0" r="41290" t="0"/>
            <a:stretch/>
          </p:blipFill>
          <p:spPr>
            <a:xfrm>
              <a:off x="5100331" y="615800"/>
              <a:ext cx="1702094" cy="2569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5"/>
            <p:cNvPicPr preferRelativeResize="0"/>
            <p:nvPr/>
          </p:nvPicPr>
          <p:blipFill rotWithShape="1">
            <a:blip r:embed="rId3">
              <a:alphaModFix/>
            </a:blip>
            <a:srcRect b="78151" l="52729" r="21326" t="0"/>
            <a:stretch/>
          </p:blipFill>
          <p:spPr>
            <a:xfrm flipH="1">
              <a:off x="7086575" y="2376975"/>
              <a:ext cx="716725" cy="603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5"/>
            <p:cNvPicPr preferRelativeResize="0"/>
            <p:nvPr/>
          </p:nvPicPr>
          <p:blipFill rotWithShape="1">
            <a:blip r:embed="rId3">
              <a:alphaModFix/>
            </a:blip>
            <a:srcRect b="0" l="68496" r="0" t="58402"/>
            <a:stretch/>
          </p:blipFill>
          <p:spPr>
            <a:xfrm flipH="1">
              <a:off x="5949275" y="3388100"/>
              <a:ext cx="1137300" cy="1501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5"/>
            <p:cNvPicPr preferRelativeResize="0"/>
            <p:nvPr/>
          </p:nvPicPr>
          <p:blipFill rotWithShape="1">
            <a:blip r:embed="rId3">
              <a:alphaModFix/>
            </a:blip>
            <a:srcRect b="43122" l="68496" r="0" t="20255"/>
            <a:stretch/>
          </p:blipFill>
          <p:spPr>
            <a:xfrm flipH="1">
              <a:off x="7516794" y="1008301"/>
              <a:ext cx="1137306" cy="13221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29450" y="2078875"/>
            <a:ext cx="7119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200"/>
              <a:t>Assim como as câmeras profissionais precisam de diferentes tipos de lentes para diferentes imagens que se deseja gerar, as lentes para celular também permitem diferentes tipos de captação, filtros e utilidades. Cada lente possui suas características e traz uma entrada diferente para a câmera.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 rotWithShape="1">
          <a:blip r:embed="rId3">
            <a:alphaModFix/>
          </a:blip>
          <a:srcRect b="64122" l="26551" r="39852" t="9279"/>
          <a:stretch/>
        </p:blipFill>
        <p:spPr>
          <a:xfrm>
            <a:off x="585075" y="744000"/>
            <a:ext cx="2312625" cy="1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 b="5327" l="60968" r="4560" t="68142"/>
          <a:stretch/>
        </p:blipFill>
        <p:spPr>
          <a:xfrm>
            <a:off x="5957525" y="2702375"/>
            <a:ext cx="2378925" cy="18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/>
          <p:cNvPicPr preferRelativeResize="0"/>
          <p:nvPr/>
        </p:nvPicPr>
        <p:blipFill rotWithShape="1">
          <a:blip r:embed="rId5">
            <a:alphaModFix/>
          </a:blip>
          <a:srcRect b="35045" l="26176" r="39361" t="38285"/>
          <a:stretch/>
        </p:blipFill>
        <p:spPr>
          <a:xfrm>
            <a:off x="3271320" y="743999"/>
            <a:ext cx="2312610" cy="1863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64355" l="61505" r="5064" t="9160"/>
          <a:stretch/>
        </p:blipFill>
        <p:spPr>
          <a:xfrm>
            <a:off x="556575" y="2732165"/>
            <a:ext cx="2312625" cy="1833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 rotWithShape="1">
          <a:blip r:embed="rId5">
            <a:alphaModFix/>
          </a:blip>
          <a:srcRect b="35045" l="61100" r="4896" t="38285"/>
          <a:stretch/>
        </p:blipFill>
        <p:spPr>
          <a:xfrm>
            <a:off x="3257050" y="2702375"/>
            <a:ext cx="2312625" cy="18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 rotWithShape="1">
          <a:blip r:embed="rId4">
            <a:alphaModFix/>
          </a:blip>
          <a:srcRect b="5266" l="26194" r="39334" t="68202"/>
          <a:stretch/>
        </p:blipFill>
        <p:spPr>
          <a:xfrm>
            <a:off x="5957550" y="744000"/>
            <a:ext cx="2378925" cy="18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/>
        </p:nvSpPr>
        <p:spPr>
          <a:xfrm>
            <a:off x="1135538" y="4565425"/>
            <a:ext cx="11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Wide lens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3850263" y="4565425"/>
            <a:ext cx="11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Fisheye lens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6536463" y="4565425"/>
            <a:ext cx="11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Macro lens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ctrTitle"/>
          </p:nvPr>
        </p:nvSpPr>
        <p:spPr>
          <a:xfrm>
            <a:off x="727950" y="158272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Periférico Não Rotineiro:</a:t>
            </a:r>
            <a:endParaRPr sz="5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5000">
                <a:latin typeface="Lato"/>
                <a:ea typeface="Lato"/>
                <a:cs typeface="Lato"/>
                <a:sym typeface="Lato"/>
              </a:rPr>
              <a:t>Controles de videogame para celular</a:t>
            </a:r>
            <a:endParaRPr b="0" sz="5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729450" y="2078875"/>
            <a:ext cx="3509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Controles (normalmente bluetooth) que podem ser utilizados para jogar jogos no celular</a:t>
            </a:r>
            <a:endParaRPr sz="2000"/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b="50161" l="36810" r="33546" t="0"/>
          <a:stretch/>
        </p:blipFill>
        <p:spPr>
          <a:xfrm>
            <a:off x="6044850" y="2078875"/>
            <a:ext cx="2373310" cy="226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43" name="Google Shape;143;p20"/>
          <p:cNvSpPr txBox="1"/>
          <p:nvPr>
            <p:ph idx="1" type="body"/>
          </p:nvPr>
        </p:nvSpPr>
        <p:spPr>
          <a:xfrm>
            <a:off x="729450" y="2078875"/>
            <a:ext cx="4517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Com o mercado de jogos no celular crescendo cada vez mais, ajuda ter controles mais complexos para realizar operações mais precisas no smartphone</a:t>
            </a:r>
            <a:endParaRPr sz="2000"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348" y="1853850"/>
            <a:ext cx="3390003" cy="226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faz?</a:t>
            </a:r>
            <a:endParaRPr/>
          </a:p>
        </p:txBody>
      </p:sp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729450" y="2078875"/>
            <a:ext cx="450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Em um jogo de celular muitas vezes o controle do personagem fica na tela, fazendo com que tenha que obstruir a mesma para poder jogar, perdendo visão e dificultando movimentos mais precisos</a:t>
            </a:r>
            <a:endParaRPr sz="2000"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800" y="1853850"/>
            <a:ext cx="3391651" cy="226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